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5"/>
  </p:notesMasterIdLst>
  <p:sldIdLst>
    <p:sldId id="257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4"/>
    <p:restoredTop sz="94643"/>
  </p:normalViewPr>
  <p:slideViewPr>
    <p:cSldViewPr>
      <p:cViewPr varScale="1">
        <p:scale>
          <a:sx n="120" d="100"/>
          <a:sy n="120" d="100"/>
        </p:scale>
        <p:origin x="12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6CBF2-BEAE-4EF5-97BA-75E10AC80A2E}" type="datetimeFigureOut">
              <a:rPr kumimoji="1" lang="ja-JP" altLang="en-US" smtClean="0"/>
              <a:t>2019/8/17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D8432-6442-4F83-AC5F-953598E0B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4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2D64BC-50A2-4A22-B377-B3978EB1FF15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5C57BD-BA12-468E-944F-D4B0C6D7F547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7E721-D584-42D8-853A-A7AB764F8F8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4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5F8CB-5979-4E23-8CD0-A3C0BFE9371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41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2A803-1A4A-420E-A226-5D1BC44804E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3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30D60-60FB-4FB6-94A4-D26F2551E6F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8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77082-FA41-491B-88D1-A4E3C180E53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80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22EB5-61CE-482F-BB0F-18FDE4A0D81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7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594A4-3F27-4409-964B-039D57BEB93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1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38562-BB41-4174-91C7-D3A051794CD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19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54863-2D03-4E9C-AA2C-45A574F84DF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FD39-C985-40E4-804F-0C0391D904C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9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95EB0-871B-4A0A-A2BC-D9F549E24CC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796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7E721-D584-42D8-853A-A7AB764F8F8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775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5F8CB-5979-4E23-8CD0-A3C0BFE9371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48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2A803-1A4A-420E-A226-5D1BC44804E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18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30D60-60FB-4FB6-94A4-D26F2551E6F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77082-FA41-491B-88D1-A4E3C180E53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9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22EB5-61CE-482F-BB0F-18FDE4A0D81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753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594A4-3F27-4409-964B-039D57BEB93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157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38562-BB41-4174-91C7-D3A051794CD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9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54863-2D03-4E9C-AA2C-45A574F84DF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999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FD39-C985-40E4-804F-0C0391D904C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1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95EB0-871B-4A0A-A2BC-D9F549E24CC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5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81614D-9232-46CD-9CA4-13C271C16FE4}" type="slidenum">
              <a:rPr lang="en-US" altLang="ja-JP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5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81614D-9232-46CD-9CA4-13C271C16FE4}" type="slidenum">
              <a:rPr lang="en-US" altLang="ja-JP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3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43107" y="1358275"/>
            <a:ext cx="8237538" cy="2447528"/>
          </a:xfr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</a:t>
            </a:r>
            <a:br>
              <a:rPr lang="en-US" altLang="ja-JP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日本小児精神神経学会</a:t>
            </a:r>
            <a:br>
              <a:rPr lang="en-US" altLang="ja-JP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</a:t>
            </a:r>
            <a:r>
              <a:rPr lang="en-US" altLang="ja-JP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COI</a:t>
            </a:r>
            <a:r>
              <a:rPr lang="ja-JP" altLang="en-US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開示</a:t>
            </a:r>
            <a:br>
              <a:rPr lang="en-US" altLang="ja-JP" sz="40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br>
              <a:rPr lang="en-US" altLang="ja-JP" sz="2400" b="1" i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sz="2800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筆頭演者：</a:t>
            </a:r>
            <a:r>
              <a:rPr lang="ja-JP" altLang="en-US" sz="28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○○</a:t>
            </a:r>
            <a:r>
              <a:rPr lang="ja-JP" altLang="en-US" sz="2800" b="1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○○</a:t>
            </a:r>
            <a:br>
              <a:rPr lang="en-US" altLang="ja-JP" sz="24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br>
              <a:rPr lang="en-US" altLang="ja-JP" sz="24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endParaRPr lang="en-US" altLang="ja-JP" sz="2400" b="1" i="1" dirty="0">
              <a:solidFill>
                <a:schemeClr val="tx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8640" y="4340668"/>
            <a:ext cx="7966720" cy="1514380"/>
          </a:xfrm>
        </p:spPr>
        <p:txBody>
          <a:bodyPr/>
          <a:lstStyle/>
          <a:p>
            <a:pPr indent="0" algn="ctr" eaLnBrk="1" hangingPunct="1">
              <a:lnSpc>
                <a:spcPct val="110000"/>
              </a:lnSpc>
              <a:buFontTx/>
              <a:buNone/>
            </a:pPr>
            <a:endParaRPr lang="en-US" altLang="ja-JP" sz="800" b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indent="0" algn="ctr" eaLnBrk="1" hangingPunct="1">
              <a:lnSpc>
                <a:spcPct val="110000"/>
              </a:lnSpc>
              <a:buFontTx/>
              <a:buNone/>
            </a:pPr>
            <a:r>
              <a:rPr lang="ja-JP" altLang="en-US" sz="2800" b="1">
                <a:latin typeface="MS Gothic" panose="020B0609070205080204" pitchFamily="49" charset="-128"/>
                <a:ea typeface="MS Gothic" panose="020B0609070205080204" pitchFamily="49" charset="-128"/>
              </a:rPr>
              <a:t>日本小児精神神経学会の定める利益相反に</a:t>
            </a:r>
            <a:endParaRPr lang="en-US" altLang="ja-JP" sz="2800" b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indent="0" algn="ctr" eaLnBrk="1" hangingPunct="1">
              <a:lnSpc>
                <a:spcPct val="110000"/>
              </a:lnSpc>
              <a:buFontTx/>
              <a:buNone/>
            </a:pPr>
            <a:r>
              <a:rPr lang="ja-JP" altLang="en-US" sz="2800" b="1">
                <a:latin typeface="MS Gothic" panose="020B0609070205080204" pitchFamily="49" charset="-128"/>
                <a:ea typeface="MS Gothic" panose="020B0609070205080204" pitchFamily="49" charset="-128"/>
              </a:rPr>
              <a:t>関する開示事項はありません</a:t>
            </a:r>
            <a:endParaRPr lang="en-US" altLang="ja-JP" sz="2800" b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2" name="正方形/長方形 3"/>
          <p:cNvSpPr>
            <a:spLocks noChangeArrowheads="1"/>
          </p:cNvSpPr>
          <p:nvPr/>
        </p:nvSpPr>
        <p:spPr bwMode="auto">
          <a:xfrm>
            <a:off x="235067" y="221060"/>
            <a:ext cx="74174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</a:t>
            </a:r>
            <a:r>
              <a:rPr kumimoji="0"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学術集会口頭発表時、申告すべき</a:t>
            </a: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COI</a:t>
            </a:r>
            <a:r>
              <a:rPr kumimoji="0"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状態がない時</a:t>
            </a: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)</a:t>
            </a:r>
            <a:endParaRPr kumimoji="0" lang="ja-JP" altLang="en-US" sz="24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3" name="正方形/長方形 4"/>
          <p:cNvSpPr>
            <a:spLocks noChangeArrowheads="1"/>
          </p:cNvSpPr>
          <p:nvPr/>
        </p:nvSpPr>
        <p:spPr bwMode="auto">
          <a:xfrm>
            <a:off x="250825" y="1268760"/>
            <a:ext cx="8642350" cy="4586288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240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A1045F-8AB3-9F46-99D8-302BD20A3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21719"/>
            <a:ext cx="1395772" cy="120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64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5980"/>
            <a:ext cx="7772400" cy="1910641"/>
          </a:xfr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40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日本小児精神神経学会</a:t>
            </a:r>
            <a:br>
              <a:rPr lang="en-US" altLang="ja-JP" sz="40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sz="40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</a:t>
            </a:r>
            <a:r>
              <a:rPr lang="en-US" altLang="ja-JP" sz="40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COI</a:t>
            </a:r>
            <a:r>
              <a:rPr lang="ja-JP" altLang="en-US" sz="40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開示</a:t>
            </a:r>
            <a:br>
              <a:rPr lang="en-US" altLang="ja-JP" sz="36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br>
              <a:rPr lang="en-US" altLang="ja-JP" sz="800" i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sz="24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筆頭演者：○</a:t>
            </a:r>
            <a:r>
              <a:rPr lang="ja-JP" altLang="en-US" sz="24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○</a:t>
            </a:r>
            <a:r>
              <a:rPr lang="ja-JP" altLang="en-US" sz="24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○○</a:t>
            </a:r>
            <a:endParaRPr lang="en-US" altLang="ja-JP" sz="2400" dirty="0">
              <a:solidFill>
                <a:schemeClr val="tx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075" name="正方形/長方形 3"/>
          <p:cNvSpPr>
            <a:spLocks noChangeArrowheads="1"/>
          </p:cNvSpPr>
          <p:nvPr/>
        </p:nvSpPr>
        <p:spPr bwMode="auto">
          <a:xfrm>
            <a:off x="107504" y="117971"/>
            <a:ext cx="74174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</a:t>
            </a:r>
            <a:r>
              <a:rPr kumimoji="0"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学術集会口頭発表時、申告すべき</a:t>
            </a: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COI</a:t>
            </a:r>
            <a:r>
              <a:rPr kumimoji="0"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状態がある時</a:t>
            </a:r>
            <a:r>
              <a:rPr kumimoji="0"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)</a:t>
            </a:r>
            <a:endParaRPr kumimoji="0" lang="ja-JP" altLang="en-US" sz="24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076" name="正方形/長方形 4"/>
          <p:cNvSpPr>
            <a:spLocks noChangeArrowheads="1"/>
          </p:cNvSpPr>
          <p:nvPr/>
        </p:nvSpPr>
        <p:spPr bwMode="auto">
          <a:xfrm>
            <a:off x="304800" y="641350"/>
            <a:ext cx="8640763" cy="6018213"/>
          </a:xfrm>
          <a:prstGeom prst="rect">
            <a:avLst/>
          </a:prstGeom>
          <a:noFill/>
          <a:ln w="3810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240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464958" y="2640203"/>
            <a:ext cx="810772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日本小児精神神経学会の定める利益相反に関する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開示事項に則り開示します</a:t>
            </a:r>
          </a:p>
        </p:txBody>
      </p:sp>
      <p:sp>
        <p:nvSpPr>
          <p:cNvPr id="3079" name="正方形/長方形 1"/>
          <p:cNvSpPr>
            <a:spLocks noChangeArrowheads="1"/>
          </p:cNvSpPr>
          <p:nvPr/>
        </p:nvSpPr>
        <p:spPr bwMode="auto">
          <a:xfrm>
            <a:off x="1206451" y="3496058"/>
            <a:ext cx="70199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役員･顧問職：</a:t>
            </a:r>
            <a:endParaRPr lang="ja-JP" altLang="en-US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株式保有：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特許使用料など：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講演料など：</a:t>
            </a:r>
            <a:r>
              <a:rPr lang="ja-JP" altLang="en-US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　　　　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原稿料など：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研究費など：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>
                <a:latin typeface="MS Gothic" panose="020B0609070205080204" pitchFamily="49" charset="-128"/>
                <a:ea typeface="MS Gothic" panose="020B0609070205080204" pitchFamily="49" charset="-128"/>
              </a:rPr>
              <a:t>その他の報酬：</a:t>
            </a:r>
            <a:endParaRPr lang="en-US" altLang="ja-JP" sz="2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080" name="テキスト ボックス 1"/>
          <p:cNvSpPr txBox="1">
            <a:spLocks noChangeArrowheads="1"/>
          </p:cNvSpPr>
          <p:nvPr/>
        </p:nvSpPr>
        <p:spPr bwMode="auto">
          <a:xfrm>
            <a:off x="6392713" y="5400975"/>
            <a:ext cx="216326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(※</a:t>
            </a:r>
            <a:r>
              <a:rPr lang="ja-JP" altLang="en-US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開示すべき内容のある項目のみ</a:t>
            </a:r>
            <a:r>
              <a:rPr lang="ja-JP" altLang="en-US" sz="20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記載ください</a:t>
            </a:r>
            <a:r>
              <a:rPr lang="en-US" altLang="ja-JP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)</a:t>
            </a:r>
            <a:endParaRPr lang="ja-JP" altLang="en-US" sz="20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37D37DF-F89C-6D43-8EA2-0F1D365E3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27" y="990792"/>
            <a:ext cx="1395772" cy="120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034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Macintosh PowerPoint</Application>
  <PresentationFormat>画面に合わせる (4:3)</PresentationFormat>
  <Paragraphs>19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MS Gothic</vt:lpstr>
      <vt:lpstr>Calibri</vt:lpstr>
      <vt:lpstr>Times New Roman</vt:lpstr>
      <vt:lpstr>Default Design</vt:lpstr>
      <vt:lpstr>1_Default Design</vt:lpstr>
      <vt:lpstr>　　　　 　　　日本小児精神神経学会 　　　COI 開示  筆頭演者：　○○○○  </vt:lpstr>
      <vt:lpstr>　　　日本小児精神神経学会 　　　COI開示  筆頭演者：○○○○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2016-09-23T01:05:56Z</dcterms:created>
  <dcterms:modified xsi:type="dcterms:W3CDTF">2019-08-17T06:48:04Z</dcterms:modified>
</cp:coreProperties>
</file>